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3" r:id="rId3"/>
    <p:sldId id="269" r:id="rId4"/>
    <p:sldId id="257" r:id="rId5"/>
    <p:sldId id="268" r:id="rId6"/>
    <p:sldId id="267" r:id="rId7"/>
    <p:sldId id="272" r:id="rId8"/>
    <p:sldId id="266" r:id="rId9"/>
    <p:sldId id="273" r:id="rId10"/>
    <p:sldId id="271" r:id="rId11"/>
    <p:sldId id="260" r:id="rId12"/>
    <p:sldId id="274" r:id="rId13"/>
    <p:sldId id="278" r:id="rId14"/>
    <p:sldId id="280" r:id="rId15"/>
    <p:sldId id="279" r:id="rId16"/>
    <p:sldId id="270" r:id="rId17"/>
    <p:sldId id="277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  <a:cs typeface="Times New Roman" pitchFamily="18" charset="0"/>
              </a:rPr>
              <a:t>Счет до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1933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Матвеева Э.В</a:t>
            </a: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13" name="Рисунок 12" descr="115051149_9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836712"/>
            <a:ext cx="4081266" cy="5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7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347703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772816"/>
            <a:ext cx="2592288" cy="3871149"/>
          </a:xfrm>
          <a:prstGeom prst="rect">
            <a:avLst/>
          </a:prstGeom>
        </p:spPr>
      </p:pic>
      <p:pic>
        <p:nvPicPr>
          <p:cNvPr id="30" name="Рисунок 29" descr="347703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52120" y="1844824"/>
            <a:ext cx="2501519" cy="3735601"/>
          </a:xfrm>
          <a:prstGeom prst="rect">
            <a:avLst/>
          </a:prstGeom>
        </p:spPr>
      </p:pic>
      <p:pic>
        <p:nvPicPr>
          <p:cNvPr id="31" name="Рисунок 30" descr="free-cartoon-carrot-clip-art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1844824"/>
            <a:ext cx="2503617" cy="39922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23928" y="321297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1314E-6 L -0.36528 -0.191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6772E-6 L 0.0158 -0.19935 " pathEditMode="relative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8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Рисунок 6" descr="0_a3d8a_69d7849e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420888"/>
            <a:ext cx="1944216" cy="2580816"/>
          </a:xfrm>
          <a:prstGeom prst="rect">
            <a:avLst/>
          </a:prstGeom>
        </p:spPr>
      </p:pic>
      <p:pic>
        <p:nvPicPr>
          <p:cNvPr id="8" name="Рисунок 7" descr="0_a3d7e_4912a712_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060848"/>
            <a:ext cx="2224089" cy="2952328"/>
          </a:xfrm>
          <a:prstGeom prst="rect">
            <a:avLst/>
          </a:prstGeom>
        </p:spPr>
      </p:pic>
      <p:pic>
        <p:nvPicPr>
          <p:cNvPr id="9" name="Рисунок 8" descr="0_a3d8a_69d7849e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420888"/>
            <a:ext cx="1944216" cy="25808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39952" y="249289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4.16281E-6 L -0.44879 -0.3358 " pathEditMode="relative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6281E-6 L -0.07101 -0.3254 " pathEditMode="relative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9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57235b84bb283154621d7e9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636912"/>
            <a:ext cx="2408318" cy="2408318"/>
          </a:xfrm>
          <a:prstGeom prst="rect">
            <a:avLst/>
          </a:prstGeom>
        </p:spPr>
      </p:pic>
      <p:pic>
        <p:nvPicPr>
          <p:cNvPr id="34" name="Рисунок 33" descr="57235b84bb283154621d7e9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708920"/>
            <a:ext cx="2408318" cy="24083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1920" y="306896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strawberries-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060848"/>
            <a:ext cx="3024336" cy="302433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139952" y="270892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1314E-6 L -0.58299 -0.307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0259E-6 L -0.16528 -0.2833 " pathEditMode="relative" ptsTypes="AA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sp>
        <p:nvSpPr>
          <p:cNvPr id="11" name="Овал 10"/>
          <p:cNvSpPr/>
          <p:nvPr/>
        </p:nvSpPr>
        <p:spPr>
          <a:xfrm>
            <a:off x="3995936" y="351867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05972" y="351867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19672" y="351867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141277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Составь перед собой на столе столько же счетных палочек, сколько точек ты видишь (от 1 до 9).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2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sp>
        <p:nvSpPr>
          <p:cNvPr id="3" name="Овал 2"/>
          <p:cNvSpPr/>
          <p:nvPr/>
        </p:nvSpPr>
        <p:spPr>
          <a:xfrm>
            <a:off x="1502543" y="290287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67944" y="335926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45932" y="292494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21885" y="489147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71800" y="472514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141277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Составь перед собой на столе столько же счетных палочек, сколько точек ты видишь (от 1 до 9).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3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sp>
        <p:nvSpPr>
          <p:cNvPr id="3" name="Овал 2"/>
          <p:cNvSpPr/>
          <p:nvPr/>
        </p:nvSpPr>
        <p:spPr>
          <a:xfrm>
            <a:off x="1188746" y="334608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3928" y="417139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45932" y="292494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68082" y="5281130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50697" y="561155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141277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Составь перед собой на столе столько же счетных палочек, сколько точек ты видишь (от 1 до 9).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942549" y="269082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99831" y="4025825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pic>
        <p:nvPicPr>
          <p:cNvPr id="9" name="Рисунок 8" descr="05cf701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1412776"/>
            <a:ext cx="5832648" cy="442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587727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Составь из счетных палочек фигуру как на рисунке.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pic>
        <p:nvPicPr>
          <p:cNvPr id="9" name="Рисунок 8" descr="691009-propisi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700808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.jpg" id="2" name="Рисунок 1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  </a:t>
            </a:r>
            <a:endParaRPr dirty="0" lang="ru-RU"/>
          </a:p>
        </p:txBody>
      </p:sp>
      <p:pic>
        <p:nvPicPr>
          <p:cNvPr descr="9ipo8dk5T.png" id="9" name="Рисунок 8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3292346" y="1124744"/>
            <a:ext cx="2559308" cy="5266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88640"/>
            <a:ext cx="9144000" cy="98488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4000">
                <a:latin charset="0" pitchFamily="66" typeface="Comic Sans MS"/>
                <a:cs charset="0" pitchFamily="18" typeface="Times New Roman"/>
              </a:rPr>
              <a:t>МОЛОДЕЦ!</a:t>
            </a:r>
          </a:p>
          <a:p>
            <a:r>
              <a:rPr dirty="0" lang="ru-RU" smtClean="0"/>
              <a:t>  </a:t>
            </a:r>
            <a:endParaRPr dirty="0"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6119336"/>
            <a:ext cx="91440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endParaRPr dirty="0" lang="ru-RU" smtClean="0" sz="2000">
              <a:latin charset="0" pitchFamily="18" typeface="Times New Roman"/>
              <a:cs charset="0" pitchFamily="18" typeface="Times New Roman"/>
            </a:endParaRPr>
          </a:p>
          <a:p>
            <a:r>
              <a:rPr dirty="0" lang="ru-RU" smtClean="0" sz="2000"/>
              <a:t>  </a:t>
            </a:r>
            <a:endParaRPr dirty="0" lang="ru-RU" sz="2000"/>
          </a:p>
        </p:txBody>
      </p:sp>
      <p:pic>
        <p:nvPicPr>
          <p:cNvPr descr="stars-clip-art-at-clkercom-vector-online-royalty-free-113731.png" id="7" name="Рисунок 6"/>
          <p:cNvPicPr>
            <a:picLocks noChangeAspect="1"/>
          </p:cNvPicPr>
          <p:nvPr/>
        </p:nvPicPr>
        <p:blipFill>
          <a:blip cstate="print" r:embed="rId4"/>
          <a:srcRect b="117" l="73"/>
          <a:stretch>
            <a:fillRect/>
          </a:stretch>
        </p:blipFill>
        <p:spPr>
          <a:xfrm rot="19718265">
            <a:off x="4710368" y="2833202"/>
            <a:ext cx="4706820" cy="3236661"/>
          </a:xfrm>
          <a:prstGeom prst="rect">
            <a:avLst/>
          </a:prstGeom>
        </p:spPr>
      </p:pic>
      <p:pic>
        <p:nvPicPr>
          <p:cNvPr descr="stars-clip-art-at-clkercom-vector-online-royalty-free-113731.png" id="8" name="Рисунок 7"/>
          <p:cNvPicPr>
            <a:picLocks noChangeAspect="1"/>
          </p:cNvPicPr>
          <p:nvPr/>
        </p:nvPicPr>
        <p:blipFill>
          <a:blip cstate="print" r:embed="rId4"/>
          <a:srcRect b="117" l="73"/>
          <a:stretch>
            <a:fillRect/>
          </a:stretch>
        </p:blipFill>
        <p:spPr>
          <a:xfrm flipH="1" rot="1881735">
            <a:off x="-258183" y="2905210"/>
            <a:ext cx="4706820" cy="3236661"/>
          </a:xfrm>
          <a:prstGeom prst="rect">
            <a:avLst/>
          </a:prstGeom>
        </p:spPr>
      </p:pic>
      <p:pic>
        <p:nvPicPr>
          <p:cNvPr descr="Star-clipart-and-animated-graphics-of-stars.png" id="12" name="Рисунок 11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683568" y="692696"/>
            <a:ext cx="2451774" cy="2448272"/>
          </a:xfrm>
          <a:prstGeom prst="rect">
            <a:avLst/>
          </a:prstGeom>
        </p:spPr>
      </p:pic>
      <p:pic>
        <p:nvPicPr>
          <p:cNvPr descr="Star-clipart-and-animated-graphics-of-stars.png" id="13" name="Рисунок 12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 flipH="1">
            <a:off x="6012160" y="692696"/>
            <a:ext cx="245177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4240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4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id="7" name="Рисунок 6" descr="106017019__73_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id="8" name="Рисунок 7" descr="106017143__72_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pic>
        <p:nvPicPr>
          <p:cNvPr id="9" name="Рисунок 8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556793"/>
            <a:ext cx="1967606" cy="1800200"/>
          </a:xfrm>
          <a:prstGeom prst="rect">
            <a:avLst/>
          </a:prstGeom>
        </p:spPr>
      </p:pic>
      <p:pic>
        <p:nvPicPr>
          <p:cNvPr id="14" name="Рисунок 13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556792"/>
            <a:ext cx="1967606" cy="1800200"/>
          </a:xfrm>
          <a:prstGeom prst="rect">
            <a:avLst/>
          </a:prstGeom>
        </p:spPr>
      </p:pic>
      <p:pic>
        <p:nvPicPr>
          <p:cNvPr id="15" name="Рисунок 14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556792"/>
            <a:ext cx="1967606" cy="1800200"/>
          </a:xfrm>
          <a:prstGeom prst="rect">
            <a:avLst/>
          </a:prstGeom>
        </p:spPr>
      </p:pic>
      <p:pic>
        <p:nvPicPr>
          <p:cNvPr id="16" name="Рисунок 15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556792"/>
            <a:ext cx="1967606" cy="1800200"/>
          </a:xfrm>
          <a:prstGeom prst="rect">
            <a:avLst/>
          </a:prstGeom>
        </p:spPr>
      </p:pic>
      <p:pic>
        <p:nvPicPr>
          <p:cNvPr id="17" name="Рисунок 16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284984"/>
            <a:ext cx="1967606" cy="1800200"/>
          </a:xfrm>
          <a:prstGeom prst="rect">
            <a:avLst/>
          </a:prstGeom>
        </p:spPr>
      </p:pic>
      <p:pic>
        <p:nvPicPr>
          <p:cNvPr id="18" name="Рисунок 17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284984"/>
            <a:ext cx="1967606" cy="1800200"/>
          </a:xfrm>
          <a:prstGeom prst="rect">
            <a:avLst/>
          </a:prstGeom>
        </p:spPr>
      </p:pic>
      <p:pic>
        <p:nvPicPr>
          <p:cNvPr id="20" name="Рисунок 19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869160"/>
            <a:ext cx="1967606" cy="1800200"/>
          </a:xfrm>
          <a:prstGeom prst="rect">
            <a:avLst/>
          </a:prstGeom>
        </p:spPr>
      </p:pic>
      <p:pic>
        <p:nvPicPr>
          <p:cNvPr id="21" name="Рисунок 20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869160"/>
            <a:ext cx="1967606" cy="1800200"/>
          </a:xfrm>
          <a:prstGeom prst="rect">
            <a:avLst/>
          </a:prstGeom>
        </p:spPr>
      </p:pic>
      <p:pic>
        <p:nvPicPr>
          <p:cNvPr id="19" name="Рисунок 18" descr="02e1c1d60bd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284984"/>
            <a:ext cx="1967606" cy="1800200"/>
          </a:xfrm>
          <a:prstGeom prst="rect">
            <a:avLst/>
          </a:prstGeom>
        </p:spPr>
      </p:pic>
      <p:pic>
        <p:nvPicPr>
          <p:cNvPr id="22" name="Рисунок 21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772816"/>
            <a:ext cx="1361863" cy="1423983"/>
          </a:xfrm>
          <a:prstGeom prst="rect">
            <a:avLst/>
          </a:prstGeom>
        </p:spPr>
      </p:pic>
      <p:pic>
        <p:nvPicPr>
          <p:cNvPr id="23" name="Рисунок 22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772816"/>
            <a:ext cx="1361863" cy="1423983"/>
          </a:xfrm>
          <a:prstGeom prst="rect">
            <a:avLst/>
          </a:prstGeom>
        </p:spPr>
      </p:pic>
      <p:pic>
        <p:nvPicPr>
          <p:cNvPr id="24" name="Рисунок 23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772816"/>
            <a:ext cx="1361863" cy="1423983"/>
          </a:xfrm>
          <a:prstGeom prst="rect">
            <a:avLst/>
          </a:prstGeom>
        </p:spPr>
      </p:pic>
      <p:pic>
        <p:nvPicPr>
          <p:cNvPr id="25" name="Рисунок 24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772816"/>
            <a:ext cx="1361863" cy="1423983"/>
          </a:xfrm>
          <a:prstGeom prst="rect">
            <a:avLst/>
          </a:prstGeom>
        </p:spPr>
      </p:pic>
      <p:pic>
        <p:nvPicPr>
          <p:cNvPr id="26" name="Рисунок 25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3429000"/>
            <a:ext cx="1361863" cy="1423983"/>
          </a:xfrm>
          <a:prstGeom prst="rect">
            <a:avLst/>
          </a:prstGeom>
        </p:spPr>
      </p:pic>
      <p:pic>
        <p:nvPicPr>
          <p:cNvPr id="27" name="Рисунок 26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429000"/>
            <a:ext cx="1361863" cy="1423983"/>
          </a:xfrm>
          <a:prstGeom prst="rect">
            <a:avLst/>
          </a:prstGeom>
        </p:spPr>
      </p:pic>
      <p:pic>
        <p:nvPicPr>
          <p:cNvPr id="28" name="Рисунок 27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429000"/>
            <a:ext cx="1361863" cy="1423983"/>
          </a:xfrm>
          <a:prstGeom prst="rect">
            <a:avLst/>
          </a:prstGeom>
        </p:spPr>
      </p:pic>
      <p:pic>
        <p:nvPicPr>
          <p:cNvPr id="29" name="Рисунок 28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5085184"/>
            <a:ext cx="1361863" cy="1423983"/>
          </a:xfrm>
          <a:prstGeom prst="rect">
            <a:avLst/>
          </a:prstGeom>
        </p:spPr>
      </p:pic>
      <p:pic>
        <p:nvPicPr>
          <p:cNvPr id="30" name="Рисунок 29" descr="bee-20clip-20art-pi5preei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5013176"/>
            <a:ext cx="1361863" cy="14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0_84268_2c2b9537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692696"/>
            <a:ext cx="5148510" cy="5388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Посчитай вместе с бабочкой от 1 до 9: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 descr="hello_html_m218d54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7384" y="1052736"/>
            <a:ext cx="273630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Посчитай вместе с гусеницей от 9 до 1: </a:t>
            </a:r>
          </a:p>
        </p:txBody>
      </p:sp>
      <p:pic>
        <p:nvPicPr>
          <p:cNvPr id="4" name="Рисунок 3" descr="113801746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626214"/>
            <a:ext cx="5400600" cy="223178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95536" y="1052736"/>
            <a:ext cx="1800200" cy="2016224"/>
            <a:chOff x="395536" y="1052736"/>
            <a:chExt cx="1872208" cy="1944216"/>
          </a:xfrm>
        </p:grpSpPr>
        <p:sp>
          <p:nvSpPr>
            <p:cNvPr id="5" name="Пятно 1 4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39752" y="1052736"/>
            <a:ext cx="1800200" cy="2016224"/>
            <a:chOff x="395536" y="1052736"/>
            <a:chExt cx="1872208" cy="1944216"/>
          </a:xfrm>
        </p:grpSpPr>
        <p:sp>
          <p:nvSpPr>
            <p:cNvPr id="9" name="Пятно 1 8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355976" y="980728"/>
            <a:ext cx="1800200" cy="2016224"/>
            <a:chOff x="395536" y="1052736"/>
            <a:chExt cx="1872208" cy="1944216"/>
          </a:xfrm>
        </p:grpSpPr>
        <p:sp>
          <p:nvSpPr>
            <p:cNvPr id="12" name="Пятно 1 11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00192" y="980728"/>
            <a:ext cx="1800200" cy="2016224"/>
            <a:chOff x="395536" y="1052736"/>
            <a:chExt cx="1872208" cy="1944216"/>
          </a:xfrm>
        </p:grpSpPr>
        <p:sp>
          <p:nvSpPr>
            <p:cNvPr id="15" name="Пятно 1 14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95536" y="2996952"/>
            <a:ext cx="1800200" cy="2016224"/>
            <a:chOff x="395536" y="1052736"/>
            <a:chExt cx="1872208" cy="1944216"/>
          </a:xfrm>
        </p:grpSpPr>
        <p:sp>
          <p:nvSpPr>
            <p:cNvPr id="18" name="Пятно 1 17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339752" y="2924944"/>
            <a:ext cx="1800200" cy="2016224"/>
            <a:chOff x="395536" y="1052736"/>
            <a:chExt cx="1872208" cy="1944216"/>
          </a:xfrm>
        </p:grpSpPr>
        <p:sp>
          <p:nvSpPr>
            <p:cNvPr id="21" name="Пятно 1 20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283968" y="2852936"/>
            <a:ext cx="1800200" cy="2016224"/>
            <a:chOff x="395536" y="1052736"/>
            <a:chExt cx="1872208" cy="1944216"/>
          </a:xfrm>
        </p:grpSpPr>
        <p:sp>
          <p:nvSpPr>
            <p:cNvPr id="24" name="Пятно 1 23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00192" y="2924944"/>
            <a:ext cx="1800200" cy="2016224"/>
            <a:chOff x="395536" y="1052736"/>
            <a:chExt cx="1872208" cy="1944216"/>
          </a:xfrm>
        </p:grpSpPr>
        <p:sp>
          <p:nvSpPr>
            <p:cNvPr id="27" name="Пятно 1 26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444208" y="4841776"/>
            <a:ext cx="1800200" cy="2016224"/>
            <a:chOff x="395536" y="1052736"/>
            <a:chExt cx="1872208" cy="1944216"/>
          </a:xfrm>
        </p:grpSpPr>
        <p:sp>
          <p:nvSpPr>
            <p:cNvPr id="30" name="Пятно 1 29"/>
            <p:cNvSpPr/>
            <p:nvPr/>
          </p:nvSpPr>
          <p:spPr>
            <a:xfrm>
              <a:off x="395536" y="1052736"/>
              <a:ext cx="1872208" cy="1944216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57648" y="1268760"/>
              <a:ext cx="725532" cy="127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.jpg" id="2" name="Рисунок 1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188640"/>
            <a:ext cx="8927976" cy="1081694"/>
            <a:chOff x="0" y="188640"/>
            <a:chExt cx="8927976" cy="1081694"/>
          </a:xfrm>
        </p:grpSpPr>
        <p:pic>
          <p:nvPicPr>
            <p:cNvPr descr="106017019__73_.png" id="3" name="Рисунок 2"/>
            <p:cNvPicPr>
              <a:picLocks noChangeAspect="1"/>
            </p:cNvPicPr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0" y="188640"/>
              <a:ext cx="4211959" cy="1081694"/>
            </a:xfrm>
            <a:prstGeom prst="rect">
              <a:avLst/>
            </a:prstGeom>
          </p:spPr>
        </p:pic>
        <p:pic>
          <p:nvPicPr>
            <p:cNvPr descr="106017143__72_.png" id="4" name="Рисунок 3"/>
            <p:cNvPicPr>
              <a:picLocks noChangeAspect="1"/>
            </p:cNvPicPr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4283968" y="188640"/>
              <a:ext cx="4644008" cy="104757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400">
                <a:latin charset="0" pitchFamily="18" typeface="Times New Roman"/>
                <a:cs charset="0" pitchFamily="18" typeface="Times New Roman"/>
              </a:rPr>
              <a:t>Назови «соседей» числа 2 (предыдущее и последующее число): </a:t>
            </a:r>
          </a:p>
          <a:p>
            <a:r>
              <a:rPr dirty="0" lang="ru-RU" smtClean="0"/>
              <a:t>  </a:t>
            </a:r>
            <a:endParaRPr dirty="0" lang="ru-RU"/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7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5</a:t>
            </a:r>
            <a:endParaRPr dirty="0" lang="ru-RU" sz="72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7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4</a:t>
            </a:r>
            <a:endParaRPr dirty="0" lang="ru-RU" sz="72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7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2</a:t>
            </a:r>
            <a:endParaRPr dirty="0" lang="ru-RU" sz="72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7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6</a:t>
            </a:r>
            <a:endParaRPr dirty="0" lang="ru-RU" sz="72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7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7</a:t>
            </a:r>
            <a:endParaRPr dirty="0" lang="ru-RU" sz="72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7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8</a:t>
            </a:r>
            <a:endParaRPr dirty="0" lang="ru-RU" sz="72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7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9</a:t>
            </a:r>
            <a:endParaRPr dirty="0" lang="ru-RU" sz="72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 sz="36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5400">
                <a:latin charset="0" pitchFamily="18" typeface="Times New Roman"/>
                <a:cs charset="0" pitchFamily="18" typeface="Times New Roman"/>
              </a:rPr>
              <a:t>10</a:t>
            </a:r>
            <a:endParaRPr dirty="0" lang="ru-RU" sz="54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spring-clip-art-8589130475743-flowers-wallpaper-hdpng-94877.png" id="20" name="Рисунок 19"/>
          <p:cNvPicPr>
            <a:picLocks noChangeAspect="1"/>
          </p:cNvPicPr>
          <p:nvPr/>
        </p:nvPicPr>
        <p:blipFill>
          <a:blip cstate="print" r:embed="rId5"/>
          <a:srcRect b="105"/>
          <a:stretch>
            <a:fillRect/>
          </a:stretch>
        </p:blipFill>
        <p:spPr>
          <a:xfrm>
            <a:off x="467544" y="1916832"/>
            <a:ext cx="8028384" cy="346862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139952" y="2348880"/>
            <a:ext cx="7489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lang="ru-RU" smtClean="0" sz="8800">
                <a:latin charset="0" pitchFamily="18" typeface="Times New Roman"/>
                <a:cs charset="0" pitchFamily="18" typeface="Times New Roman"/>
              </a:rPr>
              <a:t>2</a:t>
            </a:r>
            <a:endParaRPr b="1" dirty="0" lang="ru-RU" sz="88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7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1</a:t>
            </a:r>
            <a:endParaRPr dirty="0" lang="ru-RU" sz="72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7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3</a:t>
            </a:r>
            <a:endParaRPr dirty="0" lang="ru-RU" sz="72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1314E-6 L 0.12049 -0.43316 " pathEditMode="relative" ptsTypes="AA" rAng="0">
                                      <p:cBhvr>
                                        <p:cTn dur="1000" fill="hold" id="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9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1314E-6 L 0.55955 -0.4438 " pathEditMode="relative" ptsTypes="AA" rAng="0">
                                      <p:cBhvr>
                                        <p:cTn dur="10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2"/>
      <p:bldP animBg="1" grpId="0" spid="1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3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80716455_large_0_435f1_94936c48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844824"/>
            <a:ext cx="3136829" cy="3600399"/>
          </a:xfrm>
          <a:prstGeom prst="rect">
            <a:avLst/>
          </a:prstGeom>
        </p:spPr>
      </p:pic>
      <p:pic>
        <p:nvPicPr>
          <p:cNvPr id="32" name="Рисунок 31" descr="80716455_large_0_435f1_94936c48_XL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276872"/>
            <a:ext cx="2885883" cy="3312368"/>
          </a:xfrm>
          <a:prstGeom prst="rect">
            <a:avLst/>
          </a:prstGeom>
        </p:spPr>
      </p:pic>
      <p:pic>
        <p:nvPicPr>
          <p:cNvPr id="35" name="Рисунок 34" descr="80716455_large_0_435f1_94936c48_XL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8117" y="2276872"/>
            <a:ext cx="2885883" cy="331236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211960" y="2924944"/>
            <a:ext cx="7489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1314E-6 L 0.00694 -0.317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1314E-6 L 0.49809 -0.3177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4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41-red-flag-picture-free-cliparts-that-you-can-download-to-you-eH1ZEI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132856"/>
            <a:ext cx="2592288" cy="2505006"/>
          </a:xfrm>
          <a:prstGeom prst="rect">
            <a:avLst/>
          </a:prstGeom>
        </p:spPr>
      </p:pic>
      <p:pic>
        <p:nvPicPr>
          <p:cNvPr id="30" name="Рисунок 29" descr="41-red-flag-picture-free-cliparts-that-you-can-download-to-you-eH1ZEI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132856"/>
            <a:ext cx="2592288" cy="2505006"/>
          </a:xfrm>
          <a:prstGeom prst="rect">
            <a:avLst/>
          </a:prstGeom>
        </p:spPr>
      </p:pic>
      <p:pic>
        <p:nvPicPr>
          <p:cNvPr id="31" name="Рисунок 30" descr="yellow-flag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924944"/>
            <a:ext cx="2755546" cy="26636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27984" y="270892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1314E-6 L -0.00747 -0.49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1314E-6 L 0.38125 -0.485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5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23528" y="1916832"/>
            <a:ext cx="8487829" cy="3456384"/>
            <a:chOff x="323528" y="1412776"/>
            <a:chExt cx="8487829" cy="3456384"/>
          </a:xfrm>
        </p:grpSpPr>
        <p:pic>
          <p:nvPicPr>
            <p:cNvPr id="30" name="Рисунок 29" descr="blue-cloud-clip-art-at-clker-com-vector-clip-art-online-royalty-Rbko00-clipar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3356992"/>
              <a:ext cx="2871205" cy="1512168"/>
            </a:xfrm>
            <a:prstGeom prst="rect">
              <a:avLst/>
            </a:prstGeom>
          </p:spPr>
        </p:pic>
        <p:pic>
          <p:nvPicPr>
            <p:cNvPr id="31" name="Рисунок 30" descr="blue-cloud-clip-art-at-clker-com-vector-clip-art-online-royalty-Rbko00-clipar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0152" y="1412776"/>
              <a:ext cx="2871205" cy="1512168"/>
            </a:xfrm>
            <a:prstGeom prst="rect">
              <a:avLst/>
            </a:prstGeom>
          </p:spPr>
        </p:pic>
        <p:grpSp>
          <p:nvGrpSpPr>
            <p:cNvPr id="32" name="Группа 10"/>
            <p:cNvGrpSpPr/>
            <p:nvPr/>
          </p:nvGrpSpPr>
          <p:grpSpPr>
            <a:xfrm>
              <a:off x="2915816" y="2060848"/>
              <a:ext cx="2986053" cy="1872208"/>
              <a:chOff x="3059832" y="2420888"/>
              <a:chExt cx="2986053" cy="1872208"/>
            </a:xfrm>
          </p:grpSpPr>
          <p:pic>
            <p:nvPicPr>
              <p:cNvPr id="33" name="Рисунок 4" descr="blue-cloud-clip-art-at-clker-com-vector-clip-art-online-royalty-Rbko00-clipart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059832" y="2420888"/>
                <a:ext cx="2986053" cy="1872208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419872" y="2636912"/>
                <a:ext cx="230425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8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031E-6 L -0.15747 -0.199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0389E-6 L 0.25191 -0.48265 " pathEditMode="relative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3" name="Рисунок 2" descr="106017019__7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211959" cy="1081694"/>
          </a:xfrm>
          <a:prstGeom prst="rect">
            <a:avLst/>
          </a:prstGeom>
        </p:spPr>
      </p:pic>
      <p:pic>
        <p:nvPicPr>
          <p:cNvPr id="4" name="Рисунок 3" descr="106017143__72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4644008" cy="1047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«соседей» числа 6 (предыдущее и последующее число):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816936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4003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3841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8622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432409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26250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220905" y="5661248"/>
            <a:ext cx="923095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566124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griboche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276872"/>
            <a:ext cx="2206943" cy="3121423"/>
          </a:xfrm>
          <a:prstGeom prst="rect">
            <a:avLst/>
          </a:prstGeom>
        </p:spPr>
      </p:pic>
      <p:pic>
        <p:nvPicPr>
          <p:cNvPr id="32" name="Рисунок 31" descr="griboche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276872"/>
            <a:ext cx="2206943" cy="3121423"/>
          </a:xfrm>
          <a:prstGeom prst="rect">
            <a:avLst/>
          </a:prstGeom>
        </p:spPr>
      </p:pic>
      <p:pic>
        <p:nvPicPr>
          <p:cNvPr id="35" name="Рисунок 3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1772816"/>
            <a:ext cx="2861418" cy="316835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19872" y="3212976"/>
            <a:ext cx="2304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312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09315" y="5661248"/>
            <a:ext cx="893841" cy="908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1314E-6 L -0.24879 -0.265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1314E-6 L 0.14809 -0.2654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310</Words>
  <Application>Microsoft Office PowerPoint</Application>
  <PresentationFormat>Экран (4:3)</PresentationFormat>
  <Paragraphs>139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30</cp:revision>
  <dcterms:created xsi:type="dcterms:W3CDTF">2016-11-29T14:28:57Z</dcterms:created>
  <dcterms:modified xsi:type="dcterms:W3CDTF">2020-11-20T10:21:06Z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1349671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