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57" r:id="rId5"/>
    <p:sldId id="258" r:id="rId6"/>
    <p:sldId id="260" r:id="rId7"/>
    <p:sldId id="259" r:id="rId8"/>
    <p:sldId id="261" r:id="rId9"/>
    <p:sldId id="264" r:id="rId10"/>
    <p:sldId id="266" r:id="rId11"/>
    <p:sldId id="265" r:id="rId12"/>
    <p:sldId id="263" r:id="rId13"/>
    <p:sldId id="262" r:id="rId14"/>
    <p:sldId id="26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1.png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0.png"/><Relationship Id="rId5" Type="http://schemas.openxmlformats.org/officeDocument/2006/relationships/image" Target="../media/image15.png"/><Relationship Id="rId10" Type="http://schemas.openxmlformats.org/officeDocument/2006/relationships/image" Target="../media/image39.jpeg"/><Relationship Id="rId4" Type="http://schemas.openxmlformats.org/officeDocument/2006/relationships/image" Target="../media/image14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4.jpeg"/><Relationship Id="rId5" Type="http://schemas.openxmlformats.org/officeDocument/2006/relationships/image" Target="../media/image12.png"/><Relationship Id="rId10" Type="http://schemas.openxmlformats.org/officeDocument/2006/relationships/image" Target="../media/image43.jpeg"/><Relationship Id="rId4" Type="http://schemas.openxmlformats.org/officeDocument/2006/relationships/image" Target="../media/image20.pn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058091"/>
            <a:ext cx="9144000" cy="4268207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ФЭМП </a:t>
            </a:r>
            <a:r>
              <a:rPr lang="ru-RU" b="1" dirty="0"/>
              <a:t>в подготовительной </a:t>
            </a:r>
            <a:r>
              <a:rPr lang="ru-RU" b="1" dirty="0" smtClean="0"/>
              <a:t>группе </a:t>
            </a:r>
            <a:br>
              <a:rPr lang="ru-RU" b="1" dirty="0" smtClean="0"/>
            </a:br>
            <a:r>
              <a:rPr lang="ru-RU" b="1" dirty="0" smtClean="0"/>
              <a:t>«Занимательная математика»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0" y="5156870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4" y="76773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3212" y="6283233"/>
            <a:ext cx="4458788" cy="574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Выполнила: </a:t>
            </a:r>
            <a:r>
              <a:rPr lang="ru-RU" sz="2800" dirty="0" smtClean="0">
                <a:solidFill>
                  <a:srgbClr val="002060"/>
                </a:solidFill>
              </a:rPr>
              <a:t>Матвеева Э.В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90011" y="6283233"/>
            <a:ext cx="2573383" cy="574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2021г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4990540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</a:t>
            </a:r>
            <a:r>
              <a:rPr lang="ru-RU" dirty="0"/>
              <a:t>№</a:t>
            </a:r>
            <a:r>
              <a:rPr lang="ru-RU" dirty="0" smtClean="0"/>
              <a:t>9</a:t>
            </a:r>
            <a:br>
              <a:rPr lang="ru-RU" dirty="0" smtClean="0"/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выше?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7471953" y="3092398"/>
            <a:ext cx="2351316" cy="95708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Береза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1953" y="2050938"/>
            <a:ext cx="1162595" cy="9770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ель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71952" y="967634"/>
            <a:ext cx="3069774" cy="101890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е знаю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28" y="2155371"/>
            <a:ext cx="2298939" cy="3792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4" b="16786"/>
          <a:stretch/>
        </p:blipFill>
        <p:spPr>
          <a:xfrm>
            <a:off x="2203152" y="3394166"/>
            <a:ext cx="1636123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4859912"/>
          </a:xfrm>
        </p:spPr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№10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dirty="0"/>
              <a:t>«Отгадай-ка</a:t>
            </a:r>
            <a:r>
              <a:rPr lang="ru-RU" b="1" dirty="0" smtClean="0"/>
              <a:t>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число на один больше 3 и на один меньше 5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485017" y="831637"/>
            <a:ext cx="1515292" cy="87760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85017" y="2050938"/>
            <a:ext cx="1515292" cy="84901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5017" y="3044334"/>
            <a:ext cx="1515292" cy="82227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4854732" cy="1192397"/>
          </a:xfrm>
        </p:spPr>
        <p:txBody>
          <a:bodyPr/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824" y="748435"/>
            <a:ext cx="4818775" cy="43397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задание №1</a:t>
            </a:r>
            <a:b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сколько?</a:t>
            </a: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432766" y="692331"/>
            <a:ext cx="1841864" cy="106497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32766" y="2050938"/>
            <a:ext cx="1841864" cy="104858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32766" y="3520220"/>
            <a:ext cx="1841864" cy="112759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4390" y="3317343"/>
            <a:ext cx="823031" cy="85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705" y="3317343"/>
            <a:ext cx="823031" cy="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0521" y="3303771"/>
            <a:ext cx="823031" cy="853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00092" y="3303771"/>
            <a:ext cx="823031" cy="853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6334" y="2246014"/>
            <a:ext cx="823031" cy="853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0521" y="2246014"/>
            <a:ext cx="82303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02615" y="840104"/>
            <a:ext cx="4859442" cy="4698547"/>
          </a:xfrm>
        </p:spPr>
        <p:txBody>
          <a:bodyPr>
            <a:normAutofit/>
          </a:bodyPr>
          <a:lstStyle/>
          <a:p>
            <a:r>
              <a:rPr lang="ru-RU" sz="3600" dirty="0"/>
              <a:t>з</a:t>
            </a:r>
            <a:r>
              <a:rPr lang="ru-RU" sz="3600" dirty="0" smtClean="0"/>
              <a:t>адание №2</a:t>
            </a:r>
            <a:br>
              <a:rPr lang="ru-RU" sz="3600" dirty="0" smtClean="0"/>
            </a:b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7498079" y="3002197"/>
            <a:ext cx="1933892" cy="11032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98079" y="1982104"/>
            <a:ext cx="1933892" cy="9178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98079" y="942347"/>
            <a:ext cx="1933891" cy="93751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38" y="2226691"/>
            <a:ext cx="690400" cy="869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8122" y="2257992"/>
            <a:ext cx="688908" cy="865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0057" y="2249017"/>
            <a:ext cx="688908" cy="86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79133" y="2226691"/>
            <a:ext cx="688908" cy="8657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99209" y="3451525"/>
            <a:ext cx="688908" cy="8657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34589" y="3408663"/>
            <a:ext cx="688908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6765" y="3422750"/>
            <a:ext cx="688908" cy="8657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7481" y="3451525"/>
            <a:ext cx="688908" cy="8657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02437" y="3408662"/>
            <a:ext cx="68890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13955" y="731520"/>
            <a:ext cx="4223287" cy="521208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</a:t>
            </a:r>
            <a:r>
              <a:rPr lang="ru-RU" sz="3600" dirty="0" smtClean="0"/>
              <a:t>адание №3</a:t>
            </a:r>
            <a:br>
              <a:rPr lang="ru-RU" sz="3600" dirty="0" smtClean="0"/>
            </a:b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сторон у фигуры?</a:t>
            </a:r>
            <a:b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7772401" y="2120104"/>
            <a:ext cx="1160947" cy="91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2376" y="933307"/>
            <a:ext cx="1240972" cy="8926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4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2401" y="3189655"/>
            <a:ext cx="1240972" cy="93444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7" t="56999" r="7176" b="12500"/>
          <a:stretch/>
        </p:blipFill>
        <p:spPr>
          <a:xfrm>
            <a:off x="2765246" y="2461212"/>
            <a:ext cx="2877908" cy="30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35577" y="0"/>
            <a:ext cx="6326964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№4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времен года</a:t>
            </a:r>
            <a:b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676564" y="536230"/>
            <a:ext cx="2760430" cy="121285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1;2;4;3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8326" y="2084221"/>
            <a:ext cx="2760430" cy="9933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i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1;2;3;4</a:t>
            </a:r>
            <a:endParaRPr lang="ru-RU" sz="7200" b="1" i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4841" y="3423850"/>
            <a:ext cx="2760430" cy="110072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i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3;4;1;2</a:t>
            </a:r>
            <a:endParaRPr lang="ru-RU" sz="7200" b="1" i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9" y="1234669"/>
            <a:ext cx="2573238" cy="1741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16" y="2037661"/>
            <a:ext cx="2773212" cy="207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4" y="3837320"/>
            <a:ext cx="2858788" cy="193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651816"/>
            <a:ext cx="3196097" cy="21623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21577" y="2929135"/>
            <a:ext cx="605194" cy="571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solidFill>
                  <a:srgbClr val="5B9BD5">
                    <a:lumMod val="75000"/>
                  </a:srgb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2</a:t>
            </a: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34194" y="5969726"/>
            <a:ext cx="892577" cy="844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solidFill>
                  <a:srgbClr val="5B9BD5">
                    <a:lumMod val="75000"/>
                  </a:srgb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602966" cy="3795396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№5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последовательность: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утро, день, ночь, вечер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правильно?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854926"/>
            <a:ext cx="2760430" cy="96665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нет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4530" y="718457"/>
            <a:ext cx="2760430" cy="10127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да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388819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Не знаю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44247" y="313509"/>
            <a:ext cx="4223287" cy="4830969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№6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март, апрель,</a:t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</a:t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время года?</a:t>
            </a:r>
            <a:r>
              <a:rPr lang="ru-RU" i="1" u="sng" dirty="0"/>
              <a:t/>
            </a:r>
            <a:br>
              <a:rPr lang="ru-RU" i="1" u="sng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718504" y="3092397"/>
            <a:ext cx="2760430" cy="9832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весна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8"/>
            <a:ext cx="2760430" cy="90126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зима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09480"/>
            <a:ext cx="2760430" cy="9012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лето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7651" y="287383"/>
            <a:ext cx="4223287" cy="6405726"/>
          </a:xfrm>
        </p:spPr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№7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ятница</a:t>
            </a:r>
            <a:r>
              <a:rPr lang="ru-RU" dirty="0"/>
              <a:t/>
            </a:r>
            <a:br>
              <a:rPr lang="ru-RU" dirty="0"/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четверг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пятница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вторник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адание №8</a:t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ветке сидело 5 воробушек.</a:t>
            </a:r>
            <a:br>
              <a:rPr lang="ru-RU" dirty="0" smtClean="0"/>
            </a:br>
            <a:r>
              <a:rPr lang="ru-RU" dirty="0" smtClean="0"/>
              <a:t> 3 воробья улетели. Сколько осталось?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8033657" y="2057483"/>
            <a:ext cx="1293223" cy="881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3657" y="901337"/>
            <a:ext cx="1293223" cy="85597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3657" y="3044333"/>
            <a:ext cx="1293223" cy="90064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77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Тема1</vt:lpstr>
      <vt:lpstr>ФЭМП в подготовительной группе  «Занимательная математика»</vt:lpstr>
      <vt:lpstr>задание №1 сколько?     </vt:lpstr>
      <vt:lpstr>задание №2 сколько?      </vt:lpstr>
      <vt:lpstr>задание №3 сколько сторон у фигуры?        </vt:lpstr>
      <vt:lpstr>задание №4 последовательность времен года   1       3                   </vt:lpstr>
      <vt:lpstr>задание №5  последовательность: утро, день, ночь, вечер -правильно?</vt:lpstr>
      <vt:lpstr>задание №6  март, апрель, май какое время года?  </vt:lpstr>
      <vt:lpstr>задание №7 понедельник вторник среда ……..  пятница суббота воскресенье </vt:lpstr>
      <vt:lpstr>задание №8 задача. На ветке сидело 5 воробушек.  3 воробья улетели. Сколько осталось?</vt:lpstr>
      <vt:lpstr>задание №9 что выше?        </vt:lpstr>
      <vt:lpstr>задание №10  «Отгадай-ка» Это число на один больше 3 и на один меньше 5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2018-04-23T19:44:03Z</dcterms:created>
  <dcterms:modified xsi:type="dcterms:W3CDTF">2022-11-13T17:46:42Z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